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32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840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918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238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97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7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549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68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516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983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871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DC2AA-23D6-4BF0-AFC2-14D25647844D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2D118-C4B6-4C20-BB25-F12FF9103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048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477672" y="422260"/>
            <a:ext cx="5349922" cy="6209731"/>
            <a:chOff x="477672" y="422260"/>
            <a:chExt cx="5349922" cy="6209731"/>
          </a:xfrm>
        </p:grpSpPr>
        <p:sp>
          <p:nvSpPr>
            <p:cNvPr id="5" name="TextBox 4"/>
            <p:cNvSpPr txBox="1"/>
            <p:nvPr/>
          </p:nvSpPr>
          <p:spPr>
            <a:xfrm>
              <a:off x="477672" y="422260"/>
              <a:ext cx="5349922" cy="62097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GB" dirty="0"/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689212" y="657215"/>
              <a:ext cx="4926842" cy="5709067"/>
              <a:chOff x="689212" y="657215"/>
              <a:chExt cx="4926842" cy="5709067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689212" y="2604217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Prifddinas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  <p:pic>
            <p:nvPicPr>
              <p:cNvPr id="7" name="Picture 6" descr="Olympic symbols - Wikipedia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28482" y="1464016"/>
                <a:ext cx="2048301" cy="945632"/>
              </a:xfrm>
              <a:prstGeom prst="rect">
                <a:avLst/>
              </a:prstGeom>
            </p:spPr>
          </p:pic>
          <p:sp>
            <p:nvSpPr>
              <p:cNvPr id="8" name="TextBox 7"/>
              <p:cNvSpPr txBox="1"/>
              <p:nvPr/>
            </p:nvSpPr>
            <p:spPr>
              <a:xfrm>
                <a:off x="689212" y="657215"/>
                <a:ext cx="4926842" cy="707886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dirty="0" err="1" smtClean="0"/>
                  <a:t>Gwlad</a:t>
                </a:r>
                <a:endParaRPr lang="en-GB" sz="4000" dirty="0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689212" y="3157794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Blwyddyn</a:t>
                </a:r>
                <a:r>
                  <a:rPr lang="en-US" dirty="0" smtClean="0"/>
                  <a:t>: </a:t>
                </a:r>
                <a:endParaRPr lang="en-GB" dirty="0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689212" y="3711371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Gwledydd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yn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cymryd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rhan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689212" y="4291695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Nifer</a:t>
                </a:r>
                <a:r>
                  <a:rPr lang="en-US" dirty="0" smtClean="0"/>
                  <a:t> o </a:t>
                </a:r>
                <a:r>
                  <a:rPr lang="en-US" dirty="0" err="1" smtClean="0"/>
                  <a:t>Gystadlaethau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689212" y="5387668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Nifer</a:t>
                </a:r>
                <a:r>
                  <a:rPr lang="en-US" dirty="0" smtClean="0"/>
                  <a:t> o </a:t>
                </a:r>
                <a:r>
                  <a:rPr lang="en-US" dirty="0" err="1" smtClean="0"/>
                  <a:t>ddynion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689212" y="4855596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Nifer</a:t>
                </a:r>
                <a:r>
                  <a:rPr lang="en-US" dirty="0" smtClean="0"/>
                  <a:t> o </a:t>
                </a:r>
                <a:r>
                  <a:rPr lang="en-US" dirty="0" err="1" smtClean="0"/>
                  <a:t>athletwyr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689212" y="5996950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Nifer</a:t>
                </a:r>
                <a:r>
                  <a:rPr lang="en-US" dirty="0" smtClean="0"/>
                  <a:t> o </a:t>
                </a:r>
                <a:r>
                  <a:rPr lang="en-US" dirty="0" err="1" smtClean="0"/>
                  <a:t>merched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</p:grpSp>
      </p:grpSp>
      <p:grpSp>
        <p:nvGrpSpPr>
          <p:cNvPr id="27" name="Group 26"/>
          <p:cNvGrpSpPr/>
          <p:nvPr/>
        </p:nvGrpSpPr>
        <p:grpSpPr>
          <a:xfrm>
            <a:off x="6362132" y="422260"/>
            <a:ext cx="5349922" cy="6209731"/>
            <a:chOff x="477672" y="422260"/>
            <a:chExt cx="5349922" cy="6209731"/>
          </a:xfrm>
        </p:grpSpPr>
        <p:sp>
          <p:nvSpPr>
            <p:cNvPr id="28" name="TextBox 27"/>
            <p:cNvSpPr txBox="1"/>
            <p:nvPr/>
          </p:nvSpPr>
          <p:spPr>
            <a:xfrm>
              <a:off x="477672" y="422260"/>
              <a:ext cx="5349922" cy="62097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GB" dirty="0"/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689212" y="657215"/>
              <a:ext cx="4926842" cy="5709067"/>
              <a:chOff x="689212" y="657215"/>
              <a:chExt cx="4926842" cy="5709067"/>
            </a:xfrm>
          </p:grpSpPr>
          <p:sp>
            <p:nvSpPr>
              <p:cNvPr id="30" name="TextBox 29"/>
              <p:cNvSpPr txBox="1"/>
              <p:nvPr/>
            </p:nvSpPr>
            <p:spPr>
              <a:xfrm>
                <a:off x="689212" y="2604217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Prifddinas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  <p:pic>
            <p:nvPicPr>
              <p:cNvPr id="31" name="Picture 30" descr="Olympic symbols - Wikipedia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28482" y="1464016"/>
                <a:ext cx="2048301" cy="945632"/>
              </a:xfrm>
              <a:prstGeom prst="rect">
                <a:avLst/>
              </a:prstGeom>
            </p:spPr>
          </p:pic>
          <p:sp>
            <p:nvSpPr>
              <p:cNvPr id="32" name="TextBox 31"/>
              <p:cNvSpPr txBox="1"/>
              <p:nvPr/>
            </p:nvSpPr>
            <p:spPr>
              <a:xfrm>
                <a:off x="689212" y="657215"/>
                <a:ext cx="4926842" cy="707886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dirty="0" err="1" smtClean="0"/>
                  <a:t>Gwlad</a:t>
                </a:r>
                <a:endParaRPr lang="en-GB" sz="4000" dirty="0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689212" y="3157794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Blwyddyn</a:t>
                </a:r>
                <a:r>
                  <a:rPr lang="en-US" dirty="0" smtClean="0"/>
                  <a:t>: </a:t>
                </a:r>
                <a:endParaRPr lang="en-GB" dirty="0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689212" y="3711371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Gwledydd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yn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cymryd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rhan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689212" y="4291695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Nifer</a:t>
                </a:r>
                <a:r>
                  <a:rPr lang="en-US" dirty="0" smtClean="0"/>
                  <a:t> o </a:t>
                </a:r>
                <a:r>
                  <a:rPr lang="en-US" dirty="0" err="1" smtClean="0"/>
                  <a:t>Gystadlaethau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689212" y="5387668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Nifer</a:t>
                </a:r>
                <a:r>
                  <a:rPr lang="en-US" dirty="0" smtClean="0"/>
                  <a:t> o </a:t>
                </a:r>
                <a:r>
                  <a:rPr lang="en-US" dirty="0" err="1" smtClean="0"/>
                  <a:t>ddynion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689212" y="4855596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Nifer</a:t>
                </a:r>
                <a:r>
                  <a:rPr lang="en-US" dirty="0" smtClean="0"/>
                  <a:t> o </a:t>
                </a:r>
                <a:r>
                  <a:rPr lang="en-US" dirty="0" err="1" smtClean="0"/>
                  <a:t>athletwyr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689212" y="5996950"/>
                <a:ext cx="4926842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Nifer</a:t>
                </a:r>
                <a:r>
                  <a:rPr lang="en-US" dirty="0" smtClean="0"/>
                  <a:t> o </a:t>
                </a:r>
                <a:r>
                  <a:rPr lang="en-US" dirty="0" err="1" smtClean="0"/>
                  <a:t>merched</a:t>
                </a:r>
                <a:r>
                  <a:rPr lang="en-US" dirty="0" smtClean="0"/>
                  <a:t>:</a:t>
                </a:r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431686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52</Words>
  <Application>Microsoft Office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Carmarthenshire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Roberts (Parc Y Tywyn School)</dc:creator>
  <cp:lastModifiedBy>H Roberts (Parc Y Tywyn School)</cp:lastModifiedBy>
  <cp:revision>1</cp:revision>
  <dcterms:created xsi:type="dcterms:W3CDTF">2020-06-14T10:53:28Z</dcterms:created>
  <dcterms:modified xsi:type="dcterms:W3CDTF">2020-06-14T10:54:36Z</dcterms:modified>
</cp:coreProperties>
</file>