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BADF9-B529-4C0D-80D8-D3A60979C2BE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2EDFC-1F98-467E-A44B-E12ED9EE8A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29111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BADF9-B529-4C0D-80D8-D3A60979C2BE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2EDFC-1F98-467E-A44B-E12ED9EE8A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28057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BADF9-B529-4C0D-80D8-D3A60979C2BE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2EDFC-1F98-467E-A44B-E12ED9EE8A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86907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BADF9-B529-4C0D-80D8-D3A60979C2BE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2EDFC-1F98-467E-A44B-E12ED9EE8A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86003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BADF9-B529-4C0D-80D8-D3A60979C2BE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2EDFC-1F98-467E-A44B-E12ED9EE8A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7655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BADF9-B529-4C0D-80D8-D3A60979C2BE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2EDFC-1F98-467E-A44B-E12ED9EE8A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0672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BADF9-B529-4C0D-80D8-D3A60979C2BE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2EDFC-1F98-467E-A44B-E12ED9EE8A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7076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BADF9-B529-4C0D-80D8-D3A60979C2BE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2EDFC-1F98-467E-A44B-E12ED9EE8A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07524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BADF9-B529-4C0D-80D8-D3A60979C2BE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2EDFC-1F98-467E-A44B-E12ED9EE8A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91213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BADF9-B529-4C0D-80D8-D3A60979C2BE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2EDFC-1F98-467E-A44B-E12ED9EE8A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554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BADF9-B529-4C0D-80D8-D3A60979C2BE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2EDFC-1F98-467E-A44B-E12ED9EE8A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1238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BBADF9-B529-4C0D-80D8-D3A60979C2BE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02EDFC-1F98-467E-A44B-E12ED9EE8A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9063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tse1.mm.bing.net/th?id=OIP.C7xNEPKOTfLLLlqsRNBzAAHaEK&amp;pid=Ap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529" y="221751"/>
            <a:ext cx="11499613" cy="6453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5464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3582" y="149315"/>
            <a:ext cx="10263116" cy="6573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63058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47750" y="-1333500"/>
            <a:ext cx="14287500" cy="952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6495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481012"/>
            <a:ext cx="11430000" cy="5895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61322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5113" y="259306"/>
            <a:ext cx="6706737" cy="6706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67695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2154" y="201304"/>
            <a:ext cx="8743667" cy="6557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0993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6161" y="385549"/>
            <a:ext cx="10317707" cy="5803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52558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Carmarthenshire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 Roberts (Parc Y Tywyn School)</dc:creator>
  <cp:lastModifiedBy>H Roberts (Parc Y Tywyn School)</cp:lastModifiedBy>
  <cp:revision>1</cp:revision>
  <dcterms:created xsi:type="dcterms:W3CDTF">2020-06-25T19:50:47Z</dcterms:created>
  <dcterms:modified xsi:type="dcterms:W3CDTF">2020-06-25T19:51:05Z</dcterms:modified>
</cp:coreProperties>
</file>